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62" r:id="rId6"/>
    <p:sldId id="265" r:id="rId7"/>
    <p:sldId id="266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9CA8E-C969-4820-A784-04CD6BCCF2B5}">
          <p14:sldIdLst>
            <p14:sldId id="256"/>
            <p14:sldId id="259"/>
            <p14:sldId id="258"/>
            <p14:sldId id="261"/>
            <p14:sldId id="262"/>
            <p14:sldId id="265"/>
            <p14:sldId id="266"/>
            <p14:sldId id="264"/>
            <p14:sldId id="267"/>
            <p14:sldId id="268"/>
          </p14:sldIdLst>
        </p14:section>
        <p14:section name="Untitled Section" id="{97DC63CA-931F-43E8-8294-5C06F96FED8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08AC-9034-443D-AB37-46B14ABC0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E9F2-1E90-4334-A9DD-716BF5D60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9166F-EAF4-4BE5-AD93-178B844F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AC32-6076-407E-A976-0C8A45BB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191E-1F18-419D-941B-6E5B0A7B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C3D0-3FFF-492E-9C51-B047056B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2C744-6180-456F-B886-C6416C1D1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E5F0C-2CD5-4811-AE02-04CD3C5B1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78FD3-0A54-46E0-92DC-B1079C86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40201-360D-4F47-AA16-0F64A0FF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756A8-4048-4107-81D9-876C551CD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924C9-1464-4D8A-8D9C-5A14DF55C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1CE26-18CC-4DA1-85FE-D0666DBB4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4220A-CA9D-44F8-ABD3-169E42A8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BC278-5258-460B-84DC-2EF29764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0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1AF4-B452-4F66-A732-D763A1F1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2A845-93F6-4D1F-98C7-3A0742C7E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86371-0C5E-4B37-9A0C-55C50A08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43ACF-0C16-4D31-B2B2-6ABFBF58C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045F-CB3F-4A39-AF4B-668577C8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6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B01E-2B66-4367-A581-95057F14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6EFF-DDA0-480F-9132-D4729227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2D2E3-2A48-4698-BB07-82E0F1B1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7651-4DA2-41D0-A6A3-6A0D4DC5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0DDA8-6267-4048-AAC6-AF80B846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E83E-3459-4E21-884E-E368BF96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6E1D-7312-4756-ABEB-B352F1F2A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0306D-162D-42C5-AF95-5BDAF9EC8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A4C9C-80F1-43D1-9715-41C49B2E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0F61C-4613-495E-A99B-A51D6C19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17580-9924-4A4F-96ED-ED973E19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7A2F-88AE-47BB-9870-32B39BF8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07510-A5A4-42CC-B63C-2D05D0D4A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367C1-53EB-4604-9521-2C162187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60688-F2EE-4440-9020-A078D5D99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A28F9-C8F4-4FBC-969D-2ED029577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C18FF-B19C-4F74-BBBD-DDC1DEDE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EFD8A-8EF2-4088-8930-8925CC3D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E7B11-4FF5-4E23-B66B-84D72E3D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0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8E72-F900-4403-AAD5-86E2C418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08447-5448-40D8-829D-A601704B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54794-549F-4C76-A55F-CFB67FD1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BD177-51EC-4ABE-9DD7-E429B60A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5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B4149-4B9A-4CA6-9143-31DC2C12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B37AB-6652-4480-A738-1D4767D32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1038-4567-4414-8F1A-D96C6452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0BD4-27FA-484A-B294-8484FA72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0B8D-06EE-41CF-8336-6180835B2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7B8AE-D17F-455B-BBBE-3BC5F27F1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3889C-D031-4AA0-AE9A-E37A70CA5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420B5-81A0-42EA-BF59-0267769F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BF26B-CAC7-4EE3-8EF5-28ACB805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15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919F-B12A-4A16-A27E-C65E6EB0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2C3F0-9E27-4CA5-A56E-2D74CC5C9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D36D6-B4B9-46C8-8F62-76419451C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C9502-C631-498F-B622-A1261398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B2EC3-1FB2-4516-8209-232C9124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23DB7-DA89-4357-A8B2-3D125706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EA281-DF03-41C2-BA11-420B1468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BB1C7-78C6-45E2-AC63-A3D57AAF4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C328D-DCC3-4AB9-A77C-1CC2C0E07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AE6F1-D79C-4B5F-AF2E-6A94B3CD5BA0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A0F06-2A56-4587-8436-0898FDA5E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EE56-34C9-441F-9288-8F92EF5B3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5F761-D132-4E84-A855-99D6DA41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3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1F79-7AE4-436D-BD31-C6B9CAE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3F4FB-F389-4804-BD84-A5B811440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close up of a sunset&#10;&#10;Description automatically generated">
            <a:extLst>
              <a:ext uri="{FF2B5EF4-FFF2-40B4-BE49-F238E27FC236}">
                <a16:creationId xmlns:a16="http://schemas.microsoft.com/office/drawing/2014/main" id="{FBD87C4C-D89A-412E-9A1F-71A2CA835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1098D-FD5D-4CD4-94AC-FF9DE95BC803}"/>
              </a:ext>
            </a:extLst>
          </p:cNvPr>
          <p:cNvSpPr txBox="1"/>
          <p:nvPr/>
        </p:nvSpPr>
        <p:spPr>
          <a:xfrm>
            <a:off x="150221" y="1122363"/>
            <a:ext cx="11891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</a:rPr>
              <a:t>CONDAMNATION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E3132-5CC1-4CDF-860B-885ECAF7C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556" y="2594637"/>
            <a:ext cx="6932886" cy="367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094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5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2151459" y="2742954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10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2F15A52A-F459-4A48-AF73-3F7715D41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6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9DC1B5-E21E-4A72-B926-99E5D6BFBF8C}"/>
              </a:ext>
            </a:extLst>
          </p:cNvPr>
          <p:cNvSpPr txBox="1"/>
          <p:nvPr/>
        </p:nvSpPr>
        <p:spPr>
          <a:xfrm>
            <a:off x="150221" y="0"/>
            <a:ext cx="11891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</a:rPr>
              <a:t>The team</a:t>
            </a:r>
            <a:endParaRPr lang="en-US" sz="6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D5713-62F3-4763-B74A-7941A39542E8}"/>
              </a:ext>
            </a:extLst>
          </p:cNvPr>
          <p:cNvSpPr txBox="1"/>
          <p:nvPr/>
        </p:nvSpPr>
        <p:spPr>
          <a:xfrm>
            <a:off x="2331915" y="2394156"/>
            <a:ext cx="807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36E37-EED1-4CC7-A1A9-848F3085CBEC}"/>
              </a:ext>
            </a:extLst>
          </p:cNvPr>
          <p:cNvSpPr txBox="1"/>
          <p:nvPr/>
        </p:nvSpPr>
        <p:spPr>
          <a:xfrm>
            <a:off x="3794162" y="2394156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Filipe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AD349-1B74-4441-A5BC-6B5DDDDBD30B}"/>
              </a:ext>
            </a:extLst>
          </p:cNvPr>
          <p:cNvSpPr txBox="1"/>
          <p:nvPr/>
        </p:nvSpPr>
        <p:spPr>
          <a:xfrm>
            <a:off x="5113822" y="2398795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Gabriel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75543-8E01-4BD5-A2EB-6FD990D5B396}"/>
              </a:ext>
            </a:extLst>
          </p:cNvPr>
          <p:cNvSpPr txBox="1"/>
          <p:nvPr/>
        </p:nvSpPr>
        <p:spPr>
          <a:xfrm>
            <a:off x="6632402" y="2394156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Lilian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B2E87-91DB-4EC7-8A32-23160D6D245E}"/>
              </a:ext>
            </a:extLst>
          </p:cNvPr>
          <p:cNvSpPr txBox="1"/>
          <p:nvPr/>
        </p:nvSpPr>
        <p:spPr>
          <a:xfrm>
            <a:off x="7785189" y="2394156"/>
            <a:ext cx="110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Christian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unset&#10;&#10;Description automatically generated">
            <a:extLst>
              <a:ext uri="{FF2B5EF4-FFF2-40B4-BE49-F238E27FC236}">
                <a16:creationId xmlns:a16="http://schemas.microsoft.com/office/drawing/2014/main" id="{FC8327A4-286C-4DCA-BF9D-1BA3F8E0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building, ground, brick, outdoor&#10;&#10;Description automatically generated">
            <a:extLst>
              <a:ext uri="{FF2B5EF4-FFF2-40B4-BE49-F238E27FC236}">
                <a16:creationId xmlns:a16="http://schemas.microsoft.com/office/drawing/2014/main" id="{4ECD7B2C-52B4-4DA8-8AC1-E6B82BC9C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4" r="21666" b="1"/>
          <a:stretch/>
        </p:blipFill>
        <p:spPr>
          <a:xfrm>
            <a:off x="5063089" y="1"/>
            <a:ext cx="7128913" cy="6853457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F6396A-C760-419F-A244-32BE91606B27}"/>
              </a:ext>
            </a:extLst>
          </p:cNvPr>
          <p:cNvSpPr/>
          <p:nvPr/>
        </p:nvSpPr>
        <p:spPr>
          <a:xfrm>
            <a:off x="556951" y="271835"/>
            <a:ext cx="48702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</a:rPr>
              <a:t>Summary</a:t>
            </a:r>
            <a:endParaRPr lang="en-US" sz="6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92BE67-3151-454A-9DF1-658CA6B1C03F}"/>
              </a:ext>
            </a:extLst>
          </p:cNvPr>
          <p:cNvSpPr txBox="1"/>
          <p:nvPr/>
        </p:nvSpPr>
        <p:spPr>
          <a:xfrm>
            <a:off x="556951" y="1696611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72C82-EB12-42EF-8ACA-409047AC2817}"/>
              </a:ext>
            </a:extLst>
          </p:cNvPr>
          <p:cNvSpPr txBox="1"/>
          <p:nvPr/>
        </p:nvSpPr>
        <p:spPr>
          <a:xfrm>
            <a:off x="655180" y="1957924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Rendering Engine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Physics Engine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Component System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Architecture</a:t>
            </a:r>
            <a:endParaRPr lang="en-US" sz="22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216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sunset&#10;&#10;Description automatically generated">
            <a:extLst>
              <a:ext uri="{FF2B5EF4-FFF2-40B4-BE49-F238E27FC236}">
                <a16:creationId xmlns:a16="http://schemas.microsoft.com/office/drawing/2014/main" id="{F44C9BE3-1DF9-4169-BE79-67862366D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18C1D-D5FB-4C37-8C9B-64A71B942C70}"/>
              </a:ext>
            </a:extLst>
          </p:cNvPr>
          <p:cNvSpPr txBox="1"/>
          <p:nvPr/>
        </p:nvSpPr>
        <p:spPr>
          <a:xfrm>
            <a:off x="6397370" y="5031230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/>
                </a:solidFill>
                <a:latin typeface="DooM" panose="00000400000000000000" pitchFamily="2" charset="0"/>
                <a:ea typeface="+mj-ea"/>
                <a:cs typeface="+mj-cs"/>
              </a:rPr>
              <a:t>Rendering Engine</a:t>
            </a: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CD7BFA-960B-43E7-9C0D-00678F978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r="2917" b="-4"/>
          <a:stretch/>
        </p:blipFill>
        <p:spPr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B7321FB1-D2C5-433F-9D44-BF6BEDA7B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r="33902" b="-1"/>
          <a:stretch/>
        </p:blipFill>
        <p:spPr>
          <a:xfrm>
            <a:off x="20" y="2288332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CE1750AC-501B-4D2D-83FC-279F156A56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r="15994" b="-2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A1D103C6-4443-4768-8BD3-F44B5811B0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2" r="25173" b="2"/>
          <a:stretch/>
        </p:blipFill>
        <p:spPr>
          <a:xfrm>
            <a:off x="8918761" y="-4330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327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5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2151459" y="132060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Rendering Engine</a:t>
            </a:r>
            <a:endParaRPr lang="en-US" sz="48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49BFA-0011-46ED-8A51-94E3069DEBDC}"/>
              </a:ext>
            </a:extLst>
          </p:cNvPr>
          <p:cNvSpPr txBox="1"/>
          <p:nvPr/>
        </p:nvSpPr>
        <p:spPr>
          <a:xfrm>
            <a:off x="3634042" y="3226421"/>
            <a:ext cx="3356586" cy="11945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Phong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 lighting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Texturing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UI with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FreeType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</p:txBody>
      </p:sp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D6FF405C-BC61-4D12-A35F-5C91FB2E3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1" y="1495275"/>
            <a:ext cx="2206228" cy="4657726"/>
          </a:xfrm>
          <a:prstGeom prst="rect">
            <a:avLst/>
          </a:prstGeom>
        </p:spPr>
      </p:pic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0223A67F-EC1D-4C07-9B45-534C3575E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r="12813" b="70732"/>
          <a:stretch/>
        </p:blipFill>
        <p:spPr>
          <a:xfrm>
            <a:off x="7913021" y="2144440"/>
            <a:ext cx="3356586" cy="33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5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1439253" y="135114"/>
            <a:ext cx="8460614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Component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49BFA-0011-46ED-8A51-94E3069DEBDC}"/>
              </a:ext>
            </a:extLst>
          </p:cNvPr>
          <p:cNvSpPr txBox="1"/>
          <p:nvPr/>
        </p:nvSpPr>
        <p:spPr>
          <a:xfrm>
            <a:off x="1725019" y="1495275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568D8-A444-4F39-B803-96F71BA7E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68" y="4644685"/>
            <a:ext cx="7705725" cy="140685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9BF52B-5DA5-495C-8683-55DB66994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60" y="1352303"/>
            <a:ext cx="3983133" cy="2781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CE05B7-EB5B-4B4F-B818-8BE191B7054C}"/>
              </a:ext>
            </a:extLst>
          </p:cNvPr>
          <p:cNvSpPr txBox="1"/>
          <p:nvPr/>
        </p:nvSpPr>
        <p:spPr>
          <a:xfrm>
            <a:off x="1259244" y="2061630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Unity-inspired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Abstract Component class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Reference to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GameObject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216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1865693" y="189686"/>
            <a:ext cx="8460614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49BFA-0011-46ED-8A51-94E3069DEBDC}"/>
              </a:ext>
            </a:extLst>
          </p:cNvPr>
          <p:cNvSpPr txBox="1"/>
          <p:nvPr/>
        </p:nvSpPr>
        <p:spPr>
          <a:xfrm>
            <a:off x="1725019" y="1495275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E05B7-EB5B-4B4F-B818-8BE191B7054C}"/>
              </a:ext>
            </a:extLst>
          </p:cNvPr>
          <p:cNvSpPr txBox="1"/>
          <p:nvPr/>
        </p:nvSpPr>
        <p:spPr>
          <a:xfrm>
            <a:off x="2294072" y="1495274"/>
            <a:ext cx="7889082" cy="1541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Serialization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GameObjectManager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 contains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GameObjects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Singleton input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  <a:ea typeface="+mj-ea"/>
                <a:cs typeface="+mj-cs"/>
              </a:rPr>
              <a:t> manager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Flyweight system for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meshloader</a:t>
            </a:r>
            <a:r>
              <a:rPr lang="en-US" sz="2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, </a:t>
            </a: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A04030504040204" pitchFamily="34" charset="0"/>
              </a:rPr>
              <a:t>shaderloader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A0403050404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A40970-D914-4612-8439-1A570B692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87" y="3578106"/>
            <a:ext cx="7210425" cy="25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4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2151459" y="168315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Physics Engine</a:t>
            </a:r>
            <a:endParaRPr lang="en-US" sz="48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49BFA-0011-46ED-8A51-94E3069DEBDC}"/>
              </a:ext>
            </a:extLst>
          </p:cNvPr>
          <p:cNvSpPr txBox="1"/>
          <p:nvPr/>
        </p:nvSpPr>
        <p:spPr>
          <a:xfrm>
            <a:off x="3718979" y="1074188"/>
            <a:ext cx="7889082" cy="2338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Rigidbody</a:t>
            </a:r>
            <a:endParaRPr lang="en-US" sz="20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604020202020204" pitchFamily="34" charset="0"/>
              <a:ea typeface="+mj-ea"/>
              <a:cs typeface="Aharoni" panose="020B0604020202020204" pitchFamily="2" charset="-79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Gravity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AddForce</a:t>
            </a:r>
            <a:endParaRPr lang="en-US" sz="2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604020202020204" pitchFamily="34" charset="0"/>
              <a:ea typeface="+mj-ea"/>
              <a:cs typeface="Aharoni" panose="020B0604020202020204" pitchFamily="2" charset="-79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BoxColliders</a:t>
            </a:r>
            <a:r>
              <a:rPr lang="en-US" sz="2000" kern="12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 : AABB system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Verdana Pro Black" panose="020B0604020202020204" pitchFamily="34" charset="0"/>
                <a:ea typeface="+mj-ea"/>
                <a:cs typeface="Aharoni" panose="020B0604020202020204" pitchFamily="2" charset="-79"/>
              </a:rPr>
              <a:t>RayCast</a:t>
            </a:r>
            <a:endParaRPr lang="en-US" sz="20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Verdana Pro Black" panose="020B0604020202020204" pitchFamily="34" charset="0"/>
              <a:ea typeface="+mj-ea"/>
              <a:cs typeface="Aharoni" panose="020B0604020202020204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F7BA5-26B3-4010-AE83-3A93F33AC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39" y="2955340"/>
            <a:ext cx="5921921" cy="3542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89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unset&#10;&#10;Description automatically generated">
            <a:extLst>
              <a:ext uri="{FF2B5EF4-FFF2-40B4-BE49-F238E27FC236}">
                <a16:creationId xmlns:a16="http://schemas.microsoft.com/office/drawing/2014/main" id="{F248E942-DE05-4800-9F21-F733CAE2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23A8F1-27C3-435D-97A7-0E2B784D99E2}"/>
              </a:ext>
            </a:extLst>
          </p:cNvPr>
          <p:cNvSpPr txBox="1"/>
          <p:nvPr/>
        </p:nvSpPr>
        <p:spPr>
          <a:xfrm>
            <a:off x="2151459" y="2747392"/>
            <a:ext cx="788908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DooM" panose="00000400000000000000" pitchFamily="2" charset="0"/>
                <a:ea typeface="+mj-ea"/>
                <a:cs typeface="+mj-cs"/>
              </a:rPr>
              <a:t>Questions?</a:t>
            </a:r>
            <a:endParaRPr lang="en-US" sz="6400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DooM" panose="000004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1472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63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DooM</vt:lpstr>
      <vt:lpstr>Verdana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lilian gadeau</dc:creator>
  <cp:lastModifiedBy>Christian Jesus Pereda Rives</cp:lastModifiedBy>
  <cp:revision>10</cp:revision>
  <dcterms:created xsi:type="dcterms:W3CDTF">2019-06-13T18:08:47Z</dcterms:created>
  <dcterms:modified xsi:type="dcterms:W3CDTF">2022-04-09T16:06:02Z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ac5b7a0-1b21-46f3-b2e3-06eab8ed0241_Enabled">
    <vt:lpwstr>true</vt:lpwstr>
  </property>
  <property fmtid="{D5CDD505-2E9C-101B-9397-08002B2CF9AE}" pid="3" name="MSIP_Label_aac5b7a0-1b21-46f3-b2e3-06eab8ed0241_SetDate">
    <vt:lpwstr>2022-04-09T16:04:40Z</vt:lpwstr>
  </property>
  <property fmtid="{D5CDD505-2E9C-101B-9397-08002B2CF9AE}" pid="4" name="MSIP_Label_aac5b7a0-1b21-46f3-b2e3-06eab8ed0241_Method">
    <vt:lpwstr>Privileged</vt:lpwstr>
  </property>
  <property fmtid="{D5CDD505-2E9C-101B-9397-08002B2CF9AE}" pid="5" name="MSIP_Label_aac5b7a0-1b21-46f3-b2e3-06eab8ed0241_Name">
    <vt:lpwstr>Public</vt:lpwstr>
  </property>
  <property fmtid="{D5CDD505-2E9C-101B-9397-08002B2CF9AE}" pid="6" name="MSIP_Label_aac5b7a0-1b21-46f3-b2e3-06eab8ed0241_SiteId">
    <vt:lpwstr>7015a19d-0dbb-4c31-8709-253cf07f631f</vt:lpwstr>
  </property>
  <property fmtid="{D5CDD505-2E9C-101B-9397-08002B2CF9AE}" pid="7" name="MSIP_Label_aac5b7a0-1b21-46f3-b2e3-06eab8ed0241_ActionId">
    <vt:lpwstr>0dbc2ca9-ab69-4d4f-94c6-426a82241f9a</vt:lpwstr>
  </property>
  <property fmtid="{D5CDD505-2E9C-101B-9397-08002B2CF9AE}" pid="8" name="MSIP_Label_aac5b7a0-1b21-46f3-b2e3-06eab8ed0241_ContentBits">
    <vt:lpwstr>0</vt:lpwstr>
  </property>
</Properties>
</file>